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6" r:id="rId3"/>
    <p:sldId id="297" r:id="rId4"/>
    <p:sldId id="256" r:id="rId5"/>
    <p:sldId id="259" r:id="rId6"/>
    <p:sldId id="260" r:id="rId7"/>
    <p:sldId id="261" r:id="rId8"/>
    <p:sldId id="262" r:id="rId9"/>
    <p:sldId id="257"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58" r:id="rId25"/>
    <p:sldId id="280" r:id="rId26"/>
    <p:sldId id="281" r:id="rId27"/>
    <p:sldId id="277" r:id="rId28"/>
    <p:sldId id="278" r:id="rId29"/>
    <p:sldId id="279"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9" d="100"/>
          <a:sy n="49" d="100"/>
        </p:scale>
        <p:origin x="-1214" y="-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71069A-55A9-46AE-96F8-057360241E11}" type="datetimeFigureOut">
              <a:rPr lang="en-US" smtClean="0"/>
              <a:pPr/>
              <a:t>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39C36-1823-45B3-827E-CF656AADED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1069A-55A9-46AE-96F8-057360241E11}" type="datetimeFigureOut">
              <a:rPr lang="en-US" smtClean="0"/>
              <a:pPr/>
              <a:t>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39C36-1823-45B3-827E-CF656AADED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1069A-55A9-46AE-96F8-057360241E11}" type="datetimeFigureOut">
              <a:rPr lang="en-US" smtClean="0"/>
              <a:pPr/>
              <a:t>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39C36-1823-45B3-827E-CF656AADED0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10/07/2015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1825907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10/07/2015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1479102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10/07/2015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1644120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CBB196B-95E8-495D-A855-B6DF758DBCF3}" type="datetimeFigureOut">
              <a:rPr lang="ms-MY" smtClean="0">
                <a:solidFill>
                  <a:prstClr val="black">
                    <a:tint val="75000"/>
                  </a:prstClr>
                </a:solidFill>
              </a:rPr>
              <a:pPr/>
              <a:t>10/07/2015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343284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CBB196B-95E8-495D-A855-B6DF758DBCF3}" type="datetimeFigureOut">
              <a:rPr lang="ms-MY" smtClean="0">
                <a:solidFill>
                  <a:prstClr val="black">
                    <a:tint val="75000"/>
                  </a:prstClr>
                </a:solidFill>
              </a:rPr>
              <a:pPr/>
              <a:t>10/07/2015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211650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CBB196B-95E8-495D-A855-B6DF758DBCF3}" type="datetimeFigureOut">
              <a:rPr lang="ms-MY" smtClean="0">
                <a:solidFill>
                  <a:prstClr val="black">
                    <a:tint val="75000"/>
                  </a:prstClr>
                </a:solidFill>
              </a:rPr>
              <a:pPr/>
              <a:t>10/07/2015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3238526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B196B-95E8-495D-A855-B6DF758DBCF3}" type="datetimeFigureOut">
              <a:rPr lang="ms-MY" smtClean="0">
                <a:solidFill>
                  <a:prstClr val="black">
                    <a:tint val="75000"/>
                  </a:prstClr>
                </a:solidFill>
              </a:rPr>
              <a:pPr/>
              <a:t>10/07/2015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3282520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B196B-95E8-495D-A855-B6DF758DBCF3}" type="datetimeFigureOut">
              <a:rPr lang="ms-MY" smtClean="0">
                <a:solidFill>
                  <a:prstClr val="black">
                    <a:tint val="75000"/>
                  </a:prstClr>
                </a:solidFill>
              </a:rPr>
              <a:pPr/>
              <a:t>10/07/2015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3947429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1069A-55A9-46AE-96F8-057360241E11}" type="datetimeFigureOut">
              <a:rPr lang="en-US" smtClean="0"/>
              <a:pPr/>
              <a:t>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39C36-1823-45B3-827E-CF656AADED0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B196B-95E8-495D-A855-B6DF758DBCF3}" type="datetimeFigureOut">
              <a:rPr lang="ms-MY" smtClean="0">
                <a:solidFill>
                  <a:prstClr val="black">
                    <a:tint val="75000"/>
                  </a:prstClr>
                </a:solidFill>
              </a:rPr>
              <a:pPr/>
              <a:t>10/07/2015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2739205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10/07/2015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77421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10/07/2015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1098606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71069A-55A9-46AE-96F8-057360241E11}" type="datetimeFigureOut">
              <a:rPr lang="en-US" smtClean="0"/>
              <a:pPr/>
              <a:t>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39C36-1823-45B3-827E-CF656AADED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71069A-55A9-46AE-96F8-057360241E11}" type="datetimeFigureOut">
              <a:rPr lang="en-US" smtClean="0"/>
              <a:pPr/>
              <a:t>7/10/2015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39C36-1823-45B3-827E-CF656AADED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71069A-55A9-46AE-96F8-057360241E11}" type="datetimeFigureOut">
              <a:rPr lang="en-US" smtClean="0"/>
              <a:pPr/>
              <a:t>7/10/2015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439C36-1823-45B3-827E-CF656AADED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71069A-55A9-46AE-96F8-057360241E11}" type="datetimeFigureOut">
              <a:rPr lang="en-US" smtClean="0"/>
              <a:pPr/>
              <a:t>7/10/2015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439C36-1823-45B3-827E-CF656AADED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1069A-55A9-46AE-96F8-057360241E11}" type="datetimeFigureOut">
              <a:rPr lang="en-US" smtClean="0"/>
              <a:pPr/>
              <a:t>7/10/2015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439C36-1823-45B3-827E-CF656AADED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1069A-55A9-46AE-96F8-057360241E11}" type="datetimeFigureOut">
              <a:rPr lang="en-US" smtClean="0"/>
              <a:pPr/>
              <a:t>7/10/2015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39C36-1823-45B3-827E-CF656AADED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1069A-55A9-46AE-96F8-057360241E11}" type="datetimeFigureOut">
              <a:rPr lang="en-US" smtClean="0"/>
              <a:pPr/>
              <a:t>7/10/2015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39C36-1823-45B3-827E-CF656AADED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1069A-55A9-46AE-96F8-057360241E11}" type="datetimeFigureOut">
              <a:rPr lang="en-US" smtClean="0"/>
              <a:pPr/>
              <a:t>7/10/2015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39C36-1823-45B3-827E-CF656AADED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B196B-95E8-495D-A855-B6DF758DBCF3}" type="datetimeFigureOut">
              <a:rPr lang="ms-MY" smtClean="0">
                <a:solidFill>
                  <a:prstClr val="black">
                    <a:tint val="75000"/>
                  </a:prstClr>
                </a:solidFill>
              </a:rPr>
              <a:pPr/>
              <a:t>10/07/2015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2150996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3" descr="C:\Users\wanshahril\Downloads\SLIDE new.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00" y="21446"/>
            <a:ext cx="9139900" cy="68365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1660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21030" y="242645"/>
            <a:ext cx="8399442"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Qiyaamah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13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hingga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15  </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4050937"/>
            <a:ext cx="9144000" cy="2308324"/>
          </a:xfrm>
          <a:prstGeom prst="rect">
            <a:avLst/>
          </a:prstGeom>
          <a:solidFill>
            <a:srgbClr val="00B0F0">
              <a:alpha val="4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diberitahu</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lakukan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tinggalkan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lgn="ct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anggotanya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saksi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dirinya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sendiri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lgn="ct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Walaupun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alasan-alasannya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membela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5" name="Rectangle 4"/>
          <p:cNvSpPr/>
          <p:nvPr/>
        </p:nvSpPr>
        <p:spPr>
          <a:xfrm>
            <a:off x="0" y="1412776"/>
            <a:ext cx="9144000" cy="1754326"/>
          </a:xfrm>
          <a:prstGeom prst="rect">
            <a:avLst/>
          </a:prstGeom>
          <a:solidFill>
            <a:schemeClr val="accent6">
              <a:lumMod val="50000"/>
              <a:alpha val="18000"/>
            </a:schemeClr>
          </a:solidFill>
        </p:spPr>
        <p:txBody>
          <a:bodyPr wrap="square">
            <a:spAutoFit/>
          </a:bodyPr>
          <a:lstStyle/>
          <a:p>
            <a:pPr lvl="0" algn="ctr" rtl="1" fontAlgn="base">
              <a:spcBef>
                <a:spcPct val="0"/>
              </a:spcBef>
              <a:spcAft>
                <a:spcPct val="0"/>
              </a:spcAft>
            </a:pP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pitchFamily="18" charset="0"/>
                <a:cs typeface="Traditional Arabic" pitchFamily="2" charset="-78"/>
              </a:rPr>
              <a:t>يُنَبَّأُ اْلإِنْسَانُ يَوْمَئِذٍ بِمَا قَدَّمَ وَأَخَّرَ. بَلِ اْلإِنْسَانُ عَلَى نَفْسِهِ بَصِيرَةٌ. وَلَوْ أَلْقَى مَعَاذِيرَهُ</a:t>
            </a:r>
            <a:endParaRPr lang="ar-SA" sz="4000"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AutoShape 9"/>
          <p:cNvSpPr>
            <a:spLocks noChangeArrowheads="1"/>
          </p:cNvSpPr>
          <p:nvPr/>
        </p:nvSpPr>
        <p:spPr bwMode="auto">
          <a:xfrm>
            <a:off x="683568" y="2420888"/>
            <a:ext cx="7632848" cy="1084777"/>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Terus</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kekal</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pertingkatkan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323528" y="188640"/>
            <a:ext cx="8316416" cy="954107"/>
          </a:xfrm>
          <a:prstGeom prst="rect">
            <a:avLst/>
          </a:prstGeom>
        </p:spPr>
        <p:txBody>
          <a:bodyPr wrap="square">
            <a:spAutoFit/>
          </a:bodyPr>
          <a:lstStyle/>
          <a:p>
            <a:pPr algn="ct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Bersama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merebut</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kelebihan-kelebihan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dijanjikan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Bulan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Ramadhan</a:t>
            </a:r>
            <a:endParaRPr lang="en-MY" sz="2800" b="1" dirty="0"/>
          </a:p>
        </p:txBody>
      </p:sp>
      <p:sp>
        <p:nvSpPr>
          <p:cNvPr id="5" name="Snip Same Side Corner Rectangle 4"/>
          <p:cNvSpPr/>
          <p:nvPr/>
        </p:nvSpPr>
        <p:spPr>
          <a:xfrm>
            <a:off x="683568" y="3717032"/>
            <a:ext cx="7669360" cy="1656184"/>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lagho</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segera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bertaubat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mencari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kesyahduan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beribadah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sementara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Ramadhan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masih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berbaki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2195736" y="5301208"/>
            <a:ext cx="5760640" cy="1340768"/>
          </a:xfrm>
          <a:prstGeom prst="roundRect">
            <a:avLst>
              <a:gd name="adj" fmla="val 351"/>
            </a:avLst>
          </a:prstGeom>
          <a:solidFill>
            <a:schemeClr val="accent2">
              <a:alpha val="67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Hindari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sifat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malas</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melaksanakan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perintah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Pentagon 6"/>
          <p:cNvSpPr/>
          <p:nvPr/>
        </p:nvSpPr>
        <p:spPr>
          <a:xfrm>
            <a:off x="251520" y="1340768"/>
            <a:ext cx="4680520" cy="1224136"/>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sekarang</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berada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penghujung</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Ramadhan</a:t>
            </a:r>
            <a:endParaRPr lang="en-MY" sz="2400" b="1" dirty="0" smtClean="0">
              <a:effectLst>
                <a:glow rad="101600">
                  <a:schemeClr val="tx1">
                    <a:alpha val="60000"/>
                  </a:schemeClr>
                </a:glow>
                <a:outerShdw blurRad="38100" dist="38100" dir="2700000" algn="tl">
                  <a:srgbClr val="000000">
                    <a:alpha val="43137"/>
                  </a:srgbClr>
                </a:outerShdw>
              </a:effectLst>
            </a:endParaRP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Bent-Up Arrow 7"/>
          <p:cNvSpPr/>
          <p:nvPr/>
        </p:nvSpPr>
        <p:spPr>
          <a:xfrm rot="5400000">
            <a:off x="1223628" y="5409220"/>
            <a:ext cx="1512168"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21030" y="242645"/>
            <a:ext cx="8399442"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Tahrim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8 </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4235603"/>
            <a:ext cx="9144000" cy="1938992"/>
          </a:xfrm>
          <a:prstGeom prst="rect">
            <a:avLst/>
          </a:prstGeom>
          <a:solidFill>
            <a:srgbClr val="00B0F0">
              <a:alpha val="4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orang-orang</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bertaubatlah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taubat</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Nasuha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Mudah-mudahan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Tuhanmu</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menghapuskan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kesalahan-kesalahan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memasukkan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mengalir</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bawahnya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beberapa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sungai</a:t>
            </a:r>
            <a:r>
              <a:rPr lang="ar-SA"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340768"/>
            <a:ext cx="9144000" cy="2585323"/>
          </a:xfrm>
          <a:prstGeom prst="rect">
            <a:avLst/>
          </a:prstGeom>
          <a:solidFill>
            <a:schemeClr val="accent6">
              <a:lumMod val="50000"/>
              <a:alpha val="18000"/>
            </a:schemeClr>
          </a:solidFill>
        </p:spPr>
        <p:txBody>
          <a:bodyPr wrap="square">
            <a:spAutoFit/>
          </a:bodyPr>
          <a:lstStyle/>
          <a:p>
            <a:pPr algn="ctr" rtl="1"/>
            <a:r>
              <a:rPr lang="ar-DZ"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تُوبُوا إِلَى اللهِ تَوْبَةً نَصُوحًا عَسَى رَبُّكُمْ أَنْ يُكَفِّرَ عَنْكُمْ سَيِّئَاتِكُمْ وَيُدْخِلَكُمْ جَنَّاتٍ تَجْرِي مِنْ تَحْتِهَا الأَنْهَار</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ar-DZ"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1520" y="228600"/>
            <a:ext cx="8424936" cy="954107"/>
          </a:xfrm>
          <a:prstGeom prst="rect">
            <a:avLst/>
          </a:prstGeom>
        </p:spPr>
        <p:txBody>
          <a:bodyPr wrap="squar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Pengakhiran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Ramadhan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barakah</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penuh</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limpahan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rahmat</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keampunan</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899592" y="1668760"/>
            <a:ext cx="7215238" cy="857256"/>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Hiasi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berbaki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cahaya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solatul</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lail</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971600" y="2748880"/>
            <a:ext cx="7194720" cy="792088"/>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Memakmurkan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waktu-waktu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tilawah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 Quran,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istigfar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zikir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doa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1547664" y="4189040"/>
            <a:ext cx="7226071" cy="1728192"/>
          </a:xfrm>
          <a:prstGeom prst="snip2SameRect">
            <a:avLst>
              <a:gd name="adj1" fmla="val 8485"/>
              <a:gd name="adj2" fmla="val 9546"/>
            </a:avLst>
          </a:prstGeom>
          <a:solidFill>
            <a:schemeClr val="accent2"/>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malang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mensia-siakan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anugerah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bulan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Ramadhan</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triped Right Arrow 6"/>
          <p:cNvSpPr/>
          <p:nvPr/>
        </p:nvSpPr>
        <p:spPr>
          <a:xfrm rot="5400000">
            <a:off x="849655" y="4322087"/>
            <a:ext cx="1644319" cy="857256"/>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7734" y="148680"/>
            <a:ext cx="8600546" cy="1015663"/>
          </a:xfrm>
          <a:prstGeom prst="rect">
            <a:avLst/>
          </a:prstGeom>
        </p:spPr>
        <p:txBody>
          <a:bodyPr wrap="squar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Nabi</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Muhammad SAW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sangat</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memuliakan</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10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terakhir</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Ramadhan</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755576" y="1556514"/>
            <a:ext cx="3672408" cy="1544494"/>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mempertingkatkan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ibadah</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4558007" y="2380928"/>
            <a:ext cx="4224244" cy="2734254"/>
          </a:xfrm>
          <a:prstGeom prst="snip2SameRect">
            <a:avLst>
              <a:gd name="adj1" fmla="val 10248"/>
              <a:gd name="adj2" fmla="val 10862"/>
            </a:avLst>
          </a:prstGeom>
          <a:solidFill>
            <a:schemeClr val="accent2"/>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beri’tikaf</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masjid</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menyendiri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beribadah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bermunajat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a:t>
            </a:r>
          </a:p>
          <a:p>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6" name="Elbow Connector 5"/>
          <p:cNvCxnSpPr/>
          <p:nvPr/>
        </p:nvCxnSpPr>
        <p:spPr>
          <a:xfrm>
            <a:off x="3676745" y="2740968"/>
            <a:ext cx="967263" cy="551948"/>
          </a:xfrm>
          <a:prstGeom prst="bentConnector3">
            <a:avLst>
              <a:gd name="adj1" fmla="val 50000"/>
            </a:avLst>
          </a:prstGeom>
          <a:ln w="76200">
            <a:solidFill>
              <a:srgbClr val="FFFF00"/>
            </a:solidFill>
            <a:tailEnd type="arrow"/>
          </a:ln>
          <a:effectLst>
            <a:glow rad="101600">
              <a:srgbClr val="6600CC">
                <a:alpha val="60000"/>
              </a:srgbClr>
            </a:glow>
          </a:effectLst>
        </p:spPr>
        <p:style>
          <a:lnRef idx="1">
            <a:schemeClr val="accent1"/>
          </a:lnRef>
          <a:fillRef idx="0">
            <a:schemeClr val="accent1"/>
          </a:fillRef>
          <a:effectRef idx="0">
            <a:schemeClr val="accent1"/>
          </a:effectRef>
          <a:fontRef idx="minor">
            <a:schemeClr val="tx1"/>
          </a:fontRef>
        </p:style>
      </p:cxnSp>
      <p:sp>
        <p:nvSpPr>
          <p:cNvPr id="7" name="Snip Same Side Corner Rectangle 6"/>
          <p:cNvSpPr/>
          <p:nvPr/>
        </p:nvSpPr>
        <p:spPr>
          <a:xfrm>
            <a:off x="827584" y="5477272"/>
            <a:ext cx="7656905" cy="1152128"/>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Bersemangat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mencari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lailatul</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qadar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membuat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pengisian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21030" y="242645"/>
            <a:ext cx="8399442"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Qadr</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3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hingga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5</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4050939"/>
            <a:ext cx="9144000" cy="2308324"/>
          </a:xfrm>
          <a:prstGeom prst="rect">
            <a:avLst/>
          </a:prstGeom>
          <a:solidFill>
            <a:srgbClr val="00B0F0">
              <a:alpha val="4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Malam</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Lailatul-Qadar</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lebih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seribu</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malam</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turun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malaikat</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Jibril</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izin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membawa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ditakdirkan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berlakunya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tahun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berikut</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Sejahteralah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malam</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hingga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terbit</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fajar</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5" name="Rectangle 4"/>
          <p:cNvSpPr/>
          <p:nvPr/>
        </p:nvSpPr>
        <p:spPr>
          <a:xfrm>
            <a:off x="0" y="1268760"/>
            <a:ext cx="9144000" cy="2585323"/>
          </a:xfrm>
          <a:prstGeom prst="rect">
            <a:avLst/>
          </a:prstGeom>
          <a:solidFill>
            <a:schemeClr val="accent6">
              <a:lumMod val="50000"/>
              <a:alpha val="18000"/>
            </a:schemeClr>
          </a:solidFill>
        </p:spPr>
        <p:txBody>
          <a:bodyPr wrap="square">
            <a:spAutoFit/>
          </a:bodyPr>
          <a:lstStyle/>
          <a:p>
            <a:pPr algn="ctr" rtl="1"/>
            <a:r>
              <a:rPr lang="ar-DZ"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لَيْلَةُ الْقَدْرِ خَيْرٌ مِنْ أَلْفِ شَهْرٍ</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DZ"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تَنَزَّلُ الْمَلاَئِكَةُ وَالرُّوحُ فِيهَا بِإِذْنِ رَبِّهِمْ مِنْ كُلِّ أَمْرٍ</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DZ"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سَلاَمٌ هِيَ حَتَّى مَطْلَعِ الْفَجْرِ</a:t>
            </a:r>
            <a:endParaRPr lang="ar-DZ"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89206" y="1412776"/>
            <a:ext cx="7500990" cy="523220"/>
          </a:xfrm>
          <a:prstGeom prst="rect">
            <a:avLst/>
          </a:prstGeom>
          <a:solidFill>
            <a:schemeClr val="tx2"/>
          </a:solid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420888"/>
            <a:ext cx="9144000" cy="1754326"/>
          </a:xfrm>
          <a:prstGeom prst="rect">
            <a:avLst/>
          </a:prstGeom>
          <a:solidFill>
            <a:schemeClr val="accent6">
              <a:lumMod val="75000"/>
              <a:alpha val="20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قَامَ لَيْلَةَ الْقَدْرِ إِيْمَانًا وَاحْتِسَابًا غُفِرَ لَهُ مَا تَقَدَّمَ مِنْ ذَنْبِهِ.</a:t>
            </a:r>
          </a:p>
        </p:txBody>
      </p:sp>
      <p:sp>
        <p:nvSpPr>
          <p:cNvPr id="5" name="TextBox 4"/>
          <p:cNvSpPr txBox="1"/>
          <p:nvPr/>
        </p:nvSpPr>
        <p:spPr>
          <a:xfrm>
            <a:off x="0" y="4361114"/>
            <a:ext cx="9144000" cy="1938992"/>
          </a:xfrm>
          <a:prstGeom prst="rect">
            <a:avLst/>
          </a:prstGeom>
          <a:solidFill>
            <a:srgbClr val="00B0F0">
              <a:alpha val="52000"/>
            </a:srgbClr>
          </a:solidFill>
          <a:ln w="57150">
            <a:noFill/>
          </a:ln>
        </p:spPr>
        <p:txBody>
          <a:bodyPr wrap="square">
            <a:spAutoFit/>
          </a:bodyPr>
          <a:lstStyle/>
          <a:p>
            <a:pPr algn="ctr">
              <a:defRPr/>
            </a:pP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Barangsiapa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beribadat</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beramal</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pada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malam</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lailatul</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qadr</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penuh</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keimanan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mengharap</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pahala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dari</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maka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diampuni</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dosa-dosanya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telah</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lalu</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a:defRPr/>
            </a:pP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r>
              <a:rPr lang="en-US" sz="1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riwayat</a:t>
            </a:r>
            <a:r>
              <a:rPr lang="en-US" sz="1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1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bukhari</a:t>
            </a:r>
            <a:r>
              <a:rPr lang="en-US" sz="1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1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1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1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muslim</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6" name="Bent-Up Arrow 5"/>
          <p:cNvSpPr/>
          <p:nvPr/>
        </p:nvSpPr>
        <p:spPr>
          <a:xfrm rot="5400000">
            <a:off x="177138" y="916958"/>
            <a:ext cx="1224136"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Pentagon 6"/>
          <p:cNvSpPr/>
          <p:nvPr/>
        </p:nvSpPr>
        <p:spPr>
          <a:xfrm>
            <a:off x="179512" y="188640"/>
            <a:ext cx="7560840" cy="1224136"/>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Berusaha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mengisi</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baki</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Ramadhan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ibadah</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Semoga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dikurniakan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lailatul</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qadar</a:t>
            </a:r>
            <a:endParaRPr lang="en-MY" sz="2600" b="1" dirty="0" smtClean="0"/>
          </a:p>
          <a:p>
            <a:pPr algn="ctr">
              <a:defRPr/>
            </a:pPr>
            <a:endParaRPr lang="en-US" sz="2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7734" y="116632"/>
            <a:ext cx="8600546" cy="1015663"/>
          </a:xfrm>
          <a:prstGeom prst="rect">
            <a:avLst/>
          </a:prstGeom>
        </p:spPr>
        <p:txBody>
          <a:bodyPr wrap="squar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Nabi</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Muhammad SAW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menghidupkan</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malam</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malam</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10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akhir</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Ramadhan</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395536" y="1340768"/>
            <a:ext cx="3672408" cy="1544494"/>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Contohilah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baginda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043609" y="2924944"/>
            <a:ext cx="7488832" cy="1872208"/>
          </a:xfrm>
          <a:prstGeom prst="snip2SameRect">
            <a:avLst>
              <a:gd name="adj1" fmla="val 10248"/>
              <a:gd name="adj2" fmla="val 10862"/>
            </a:avLst>
          </a:prstGeom>
          <a:solidFill>
            <a:schemeClr val="accent2"/>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Mengisi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siang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menjaga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solat-solat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fardhu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memperbanyakkan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sunat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bersedekah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dll</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6" name="Elbow Connector 5"/>
          <p:cNvCxnSpPr/>
          <p:nvPr/>
        </p:nvCxnSpPr>
        <p:spPr>
          <a:xfrm>
            <a:off x="508393" y="2420888"/>
            <a:ext cx="967263" cy="551948"/>
          </a:xfrm>
          <a:prstGeom prst="bentConnector3">
            <a:avLst>
              <a:gd name="adj1" fmla="val 50000"/>
            </a:avLst>
          </a:prstGeom>
          <a:ln w="76200">
            <a:solidFill>
              <a:srgbClr val="FFFF00"/>
            </a:solidFill>
            <a:tailEnd type="arrow"/>
          </a:ln>
          <a:effectLst>
            <a:glow rad="101600">
              <a:srgbClr val="6600CC">
                <a:alpha val="60000"/>
              </a:srgbClr>
            </a:glow>
          </a:effectLst>
        </p:spPr>
        <p:style>
          <a:lnRef idx="1">
            <a:schemeClr val="accent1"/>
          </a:lnRef>
          <a:fillRef idx="0">
            <a:schemeClr val="accent1"/>
          </a:fillRef>
          <a:effectRef idx="0">
            <a:schemeClr val="accent1"/>
          </a:effectRef>
          <a:fontRef idx="minor">
            <a:schemeClr val="tx1"/>
          </a:fontRef>
        </p:style>
      </p:cxnSp>
      <p:sp>
        <p:nvSpPr>
          <p:cNvPr id="7" name="Snip Same Side Corner Rectangle 6"/>
          <p:cNvSpPr/>
          <p:nvPr/>
        </p:nvSpPr>
        <p:spPr>
          <a:xfrm>
            <a:off x="1115616" y="4941168"/>
            <a:ext cx="7488832" cy="1512168"/>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Menghindari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perbuatan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dosa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menghindari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sikap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permusuhan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saling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membenci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perasaan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dendam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1520" y="260648"/>
            <a:ext cx="8424936" cy="954107"/>
          </a:xfrm>
          <a:prstGeom prst="rect">
            <a:avLst/>
          </a:prstGeom>
        </p:spPr>
        <p:txBody>
          <a:bodyPr wrap="squar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Tekadkan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semangat</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mendapatkan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keberkatan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waktu</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899592" y="1700808"/>
            <a:ext cx="7215238" cy="857256"/>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Sibukkan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melaksanakan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ketaatan</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971600" y="2780928"/>
            <a:ext cx="7194720" cy="792088"/>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Perbanyakkan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doa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istigfar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tunduk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patuh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penuh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pengharapan</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1547664" y="4221088"/>
            <a:ext cx="7226071" cy="1728192"/>
          </a:xfrm>
          <a:prstGeom prst="snip2SameRect">
            <a:avLst>
              <a:gd name="adj1" fmla="val 8485"/>
              <a:gd name="adj2" fmla="val 9546"/>
            </a:avLst>
          </a:prstGeom>
          <a:solidFill>
            <a:schemeClr val="accent2"/>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malang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mensia-siakan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anugerah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bulan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Ramadhan</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triped Right Arrow 6"/>
          <p:cNvSpPr/>
          <p:nvPr/>
        </p:nvSpPr>
        <p:spPr>
          <a:xfrm rot="5400000">
            <a:off x="849655" y="4354135"/>
            <a:ext cx="1644319" cy="857256"/>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89206" y="1700808"/>
            <a:ext cx="7500990" cy="523220"/>
          </a:xfrm>
          <a:prstGeom prst="rect">
            <a:avLst/>
          </a:prstGeom>
          <a:solidFill>
            <a:schemeClr val="tx2"/>
          </a:solid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s.a.w</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636912"/>
            <a:ext cx="9144000" cy="923330"/>
          </a:xfrm>
          <a:prstGeom prst="rect">
            <a:avLst/>
          </a:prstGeom>
          <a:solidFill>
            <a:schemeClr val="accent6">
              <a:lumMod val="75000"/>
              <a:alpha val="20000"/>
            </a:schemeClr>
          </a:solidFill>
        </p:spPr>
        <p:txBody>
          <a:bodyPr wrap="square">
            <a:spAutoFit/>
          </a:bodyPr>
          <a:lstStyle/>
          <a:p>
            <a:pPr algn="ctr">
              <a:defRPr/>
            </a:pP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إِنَّكَ عَفُوٌّ تُحِبُّ الْعَفْوَ فَاعْفُ عَنِّي</a:t>
            </a:r>
            <a:endPar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72008" y="4361114"/>
            <a:ext cx="8964488" cy="1200329"/>
          </a:xfrm>
          <a:prstGeom prst="rect">
            <a:avLst/>
          </a:prstGeom>
          <a:solidFill>
            <a:srgbClr val="00B0F0">
              <a:alpha val="52000"/>
            </a:srgbClr>
          </a:solidFill>
          <a:ln w="57150">
            <a:noFill/>
          </a:ln>
        </p:spPr>
        <p:txBody>
          <a:bodyPr wrap="square">
            <a:spAutoFit/>
          </a:bodyPr>
          <a:lstStyle/>
          <a:p>
            <a:pPr algn="ctr">
              <a:defRPr/>
            </a:pP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sesungguhnya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Engkau</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Maha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Pengampun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Pemaaf</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mencintai</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kemaafan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maka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maafkanlah</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6" name="Bent-Up Arrow 5"/>
          <p:cNvSpPr/>
          <p:nvPr/>
        </p:nvSpPr>
        <p:spPr>
          <a:xfrm rot="5400000">
            <a:off x="177138" y="1088740"/>
            <a:ext cx="1224136"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Pentagon 6"/>
          <p:cNvSpPr/>
          <p:nvPr/>
        </p:nvSpPr>
        <p:spPr>
          <a:xfrm>
            <a:off x="179512" y="188640"/>
            <a:ext cx="7488832" cy="1368152"/>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lailatur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qadr</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endParaRPr lang="en-US" sz="28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ms-MY"/>
          </a:p>
        </p:txBody>
      </p:sp>
      <p:sp>
        <p:nvSpPr>
          <p:cNvPr id="3" name="Subtitle 2"/>
          <p:cNvSpPr>
            <a:spLocks noGrp="1"/>
          </p:cNvSpPr>
          <p:nvPr>
            <p:ph type="subTitle" idx="1"/>
          </p:nvPr>
        </p:nvSpPr>
        <p:spPr/>
        <p:txBody>
          <a:bodyPr/>
          <a:lstStyle/>
          <a:p>
            <a:endParaRPr lang="ms-MY"/>
          </a:p>
        </p:txBody>
      </p:sp>
      <p:pic>
        <p:nvPicPr>
          <p:cNvPr id="1026" name="Picture 2" descr="C:\Users\wanshahril\Downloads\SLIDE FINA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531" y="32958"/>
            <a:ext cx="9112469" cy="68250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3634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8" y="426730"/>
            <a:ext cx="7643866" cy="553998"/>
          </a:xfrm>
          <a:prstGeom prst="rect">
            <a:avLst/>
          </a:prstGeom>
        </p:spPr>
        <p:txBody>
          <a:bodyPr wrap="square">
            <a:spAutoFit/>
          </a:bodyPr>
          <a:lstStyle/>
          <a:p>
            <a:pPr algn="ctr" fontAlgn="auto">
              <a:spcBef>
                <a:spcPts val="0"/>
              </a:spcBef>
              <a:spcAft>
                <a:spcPts val="0"/>
              </a:spcAft>
              <a:defRPr/>
            </a:pP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Aishyah</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menceritakan</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2057400"/>
            <a:ext cx="9144000" cy="2677656"/>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ar-DZ"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masuk</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sepuluh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terakhir</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Ramadhan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menghidupkan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malamnya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membangunkan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para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isterinya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bersungguh-sungguh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mengikat</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erat</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kain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sarungnya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Muslim</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21030" y="242645"/>
            <a:ext cx="8399442"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Baqarah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185</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303015"/>
            <a:ext cx="9144000" cy="5078313"/>
          </a:xfrm>
          <a:prstGeom prst="rect">
            <a:avLst/>
          </a:prstGeom>
          <a:solidFill>
            <a:schemeClr val="accent6">
              <a:lumMod val="50000"/>
              <a:alpha val="18000"/>
            </a:schemeClr>
          </a:solidFill>
        </p:spPr>
        <p:txBody>
          <a:bodyPr wrap="square">
            <a:spAutoFit/>
          </a:bodyPr>
          <a:lstStyle/>
          <a:p>
            <a:pPr algn="ctr" rtl="1"/>
            <a:r>
              <a:rPr lang="ar-DZ"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شَهْرُ رَمَضَانَ الَّذِي أُنْزِلَ فِيهِ الْقُرْآَنُ هُدًى لِلنَّاسِ وَبَيِّنَاتٍ مِنَ الْهُدَى وَالْفُرْقَانِ فَمَنْ شَهِدَ مِنْكُمُ الشَّهْرَ فَلْيَصُمْهُ وَمَنْ كَانَ مَرِيضًا أَوْ عَلَى سَفَرٍ فَعِدَّةٌ مِنْ أَيَّامٍ أُخَرَ يُرِيدُ اللهُ بِكُمُ الْيُسْرَ وَلاَ يُرِيدُ بِكُمُ الْعُسْرَ وَلِتُكْمِلُوا الْعِدَّةَ وَلِتُكَبِّرُوا اللهَ عَلَى مَا هَدَاكُمْ وَلَعَلَّكُمْ تَشْكُرُونَ   </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21030" y="391180"/>
            <a:ext cx="8399442" cy="523220"/>
          </a:xfrm>
          <a:prstGeom prst="rect">
            <a:avLst/>
          </a:prstGeom>
        </p:spPr>
        <p:txBody>
          <a:bodyPr wrap="square">
            <a:spAutoFit/>
          </a:bodyPr>
          <a:lstStyle/>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Yang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Bermaksud</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1268760"/>
            <a:ext cx="9144000" cy="5509200"/>
          </a:xfrm>
          <a:prstGeom prst="rect">
            <a:avLst/>
          </a:prstGeom>
          <a:solidFill>
            <a:srgbClr val="00B0F0">
              <a:alpha val="4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Diwajibkan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berpuasa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Ramadan Yang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padanya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diturunkan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Al-Quran,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petunjuk</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sekalian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keterangan-keterangan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menjelaskan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petunjuk</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menjelaskan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perbezaan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benar</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salah</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menyaksikan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Ramadan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mengetahuinya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berpuasa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sakit</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musafir</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bolehlah</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berbuka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wajiblah</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berpuasa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sebanyak</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ditinggalkan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hari-hari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lain.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ketetapan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demikian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menghendaki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beroleh</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kemudahan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menghendaki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menanggung</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kesukaran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cukupkan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bilangan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puasa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sebulan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Ramadan),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membesarkan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petunjukNya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335904"/>
            <a:ext cx="3591100"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Freeform 3"/>
          <p:cNvSpPr/>
          <p:nvPr/>
        </p:nvSpPr>
        <p:spPr>
          <a:xfrm>
            <a:off x="71406" y="1196400"/>
            <a:ext cx="8929718" cy="5509200"/>
          </a:xfrm>
          <a:custGeom>
            <a:avLst/>
            <a:gdLst>
              <a:gd name="connsiteX0" fmla="*/ 0 w 9144000"/>
              <a:gd name="connsiteY0" fmla="*/ 0 h 4154984"/>
              <a:gd name="connsiteX1" fmla="*/ 9144000 w 9144000"/>
              <a:gd name="connsiteY1" fmla="*/ 0 h 4154984"/>
              <a:gd name="connsiteX2" fmla="*/ 9144000 w 9144000"/>
              <a:gd name="connsiteY2" fmla="*/ 4154984 h 4154984"/>
              <a:gd name="connsiteX3" fmla="*/ 0 w 9144000"/>
              <a:gd name="connsiteY3" fmla="*/ 4154984 h 4154984"/>
              <a:gd name="connsiteX4" fmla="*/ 0 w 9144000"/>
              <a:gd name="connsiteY4" fmla="*/ 0 h 4154984"/>
              <a:gd name="connsiteX0" fmla="*/ 0 w 9144000"/>
              <a:gd name="connsiteY0" fmla="*/ 0 h 4154984"/>
              <a:gd name="connsiteX1" fmla="*/ 9144000 w 9144000"/>
              <a:gd name="connsiteY1" fmla="*/ 0 h 4154984"/>
              <a:gd name="connsiteX2" fmla="*/ 9144000 w 9144000"/>
              <a:gd name="connsiteY2" fmla="*/ 4154984 h 4154984"/>
              <a:gd name="connsiteX3" fmla="*/ 228600 w 9144000"/>
              <a:gd name="connsiteY3" fmla="*/ 3847404 h 4154984"/>
              <a:gd name="connsiteX4" fmla="*/ 0 w 9144000"/>
              <a:gd name="connsiteY4" fmla="*/ 0 h 4154984"/>
              <a:gd name="connsiteX0" fmla="*/ 0 w 9144000"/>
              <a:gd name="connsiteY0" fmla="*/ 0 h 4154984"/>
              <a:gd name="connsiteX1" fmla="*/ 9144000 w 9144000"/>
              <a:gd name="connsiteY1" fmla="*/ 0 h 4154984"/>
              <a:gd name="connsiteX2" fmla="*/ 9144000 w 9144000"/>
              <a:gd name="connsiteY2" fmla="*/ 4154984 h 4154984"/>
              <a:gd name="connsiteX3" fmla="*/ 8544910 w 9144000"/>
              <a:gd name="connsiteY3" fmla="*/ 3836798 h 4154984"/>
              <a:gd name="connsiteX4" fmla="*/ 228600 w 9144000"/>
              <a:gd name="connsiteY4" fmla="*/ 3847404 h 4154984"/>
              <a:gd name="connsiteX5" fmla="*/ 0 w 9144000"/>
              <a:gd name="connsiteY5" fmla="*/ 0 h 4154984"/>
              <a:gd name="connsiteX0" fmla="*/ 0 w 9144000"/>
              <a:gd name="connsiteY0" fmla="*/ 0 h 4550948"/>
              <a:gd name="connsiteX1" fmla="*/ 9144000 w 9144000"/>
              <a:gd name="connsiteY1" fmla="*/ 0 h 4550948"/>
              <a:gd name="connsiteX2" fmla="*/ 9144000 w 9144000"/>
              <a:gd name="connsiteY2" fmla="*/ 4154984 h 4550948"/>
              <a:gd name="connsiteX3" fmla="*/ 8544910 w 9144000"/>
              <a:gd name="connsiteY3" fmla="*/ 3836798 h 4550948"/>
              <a:gd name="connsiteX4" fmla="*/ 228600 w 9144000"/>
              <a:gd name="connsiteY4" fmla="*/ 3847404 h 4550948"/>
              <a:gd name="connsiteX5" fmla="*/ 0 w 9144000"/>
              <a:gd name="connsiteY5" fmla="*/ 0 h 4550948"/>
              <a:gd name="connsiteX0" fmla="*/ 0 w 9144000"/>
              <a:gd name="connsiteY0" fmla="*/ 0 h 4522224"/>
              <a:gd name="connsiteX1" fmla="*/ 9144000 w 9144000"/>
              <a:gd name="connsiteY1" fmla="*/ 0 h 4522224"/>
              <a:gd name="connsiteX2" fmla="*/ 9144000 w 9144000"/>
              <a:gd name="connsiteY2" fmla="*/ 4154984 h 4522224"/>
              <a:gd name="connsiteX3" fmla="*/ 8544910 w 9144000"/>
              <a:gd name="connsiteY3" fmla="*/ 3836798 h 4522224"/>
              <a:gd name="connsiteX4" fmla="*/ 3484179 w 9144000"/>
              <a:gd name="connsiteY4" fmla="*/ 4356502 h 4522224"/>
              <a:gd name="connsiteX5" fmla="*/ 228600 w 9144000"/>
              <a:gd name="connsiteY5" fmla="*/ 3847404 h 4522224"/>
              <a:gd name="connsiteX6" fmla="*/ 0 w 9144000"/>
              <a:gd name="connsiteY6" fmla="*/ 0 h 4522224"/>
              <a:gd name="connsiteX0" fmla="*/ 0 w 9144000"/>
              <a:gd name="connsiteY0" fmla="*/ 0 h 4522224"/>
              <a:gd name="connsiteX1" fmla="*/ 9144000 w 9144000"/>
              <a:gd name="connsiteY1" fmla="*/ 0 h 4522224"/>
              <a:gd name="connsiteX2" fmla="*/ 8899634 w 9144000"/>
              <a:gd name="connsiteY2" fmla="*/ 1805711 h 4522224"/>
              <a:gd name="connsiteX3" fmla="*/ 9144000 w 9144000"/>
              <a:gd name="connsiteY3" fmla="*/ 4154984 h 4522224"/>
              <a:gd name="connsiteX4" fmla="*/ 8544910 w 9144000"/>
              <a:gd name="connsiteY4" fmla="*/ 3836798 h 4522224"/>
              <a:gd name="connsiteX5" fmla="*/ 3484179 w 9144000"/>
              <a:gd name="connsiteY5" fmla="*/ 4356502 h 4522224"/>
              <a:gd name="connsiteX6" fmla="*/ 228600 w 9144000"/>
              <a:gd name="connsiteY6" fmla="*/ 3847404 h 4522224"/>
              <a:gd name="connsiteX7" fmla="*/ 0 w 9144000"/>
              <a:gd name="connsiteY7" fmla="*/ 0 h 4522224"/>
              <a:gd name="connsiteX0" fmla="*/ 0 w 9144000"/>
              <a:gd name="connsiteY0" fmla="*/ 0 h 4529736"/>
              <a:gd name="connsiteX1" fmla="*/ 9144000 w 9144000"/>
              <a:gd name="connsiteY1" fmla="*/ 0 h 4529736"/>
              <a:gd name="connsiteX2" fmla="*/ 8899634 w 9144000"/>
              <a:gd name="connsiteY2" fmla="*/ 1805711 h 4529736"/>
              <a:gd name="connsiteX3" fmla="*/ 9144000 w 9144000"/>
              <a:gd name="connsiteY3" fmla="*/ 4154984 h 4529736"/>
              <a:gd name="connsiteX4" fmla="*/ 8544910 w 9144000"/>
              <a:gd name="connsiteY4" fmla="*/ 3836798 h 4529736"/>
              <a:gd name="connsiteX5" fmla="*/ 3484179 w 9144000"/>
              <a:gd name="connsiteY5" fmla="*/ 4356502 h 4529736"/>
              <a:gd name="connsiteX6" fmla="*/ 228600 w 9144000"/>
              <a:gd name="connsiteY6" fmla="*/ 3847404 h 4529736"/>
              <a:gd name="connsiteX7" fmla="*/ 15766 w 9144000"/>
              <a:gd name="connsiteY7" fmla="*/ 262509 h 4529736"/>
              <a:gd name="connsiteX8" fmla="*/ 0 w 9144000"/>
              <a:gd name="connsiteY8" fmla="*/ 0 h 4529736"/>
              <a:gd name="connsiteX0" fmla="*/ 0 w 9144000"/>
              <a:gd name="connsiteY0" fmla="*/ 238633 h 4768369"/>
              <a:gd name="connsiteX1" fmla="*/ 3767959 w 9144000"/>
              <a:gd name="connsiteY1" fmla="*/ 0 h 4768369"/>
              <a:gd name="connsiteX2" fmla="*/ 9144000 w 9144000"/>
              <a:gd name="connsiteY2" fmla="*/ 238633 h 4768369"/>
              <a:gd name="connsiteX3" fmla="*/ 8899634 w 9144000"/>
              <a:gd name="connsiteY3" fmla="*/ 2044344 h 4768369"/>
              <a:gd name="connsiteX4" fmla="*/ 9144000 w 9144000"/>
              <a:gd name="connsiteY4" fmla="*/ 4393617 h 4768369"/>
              <a:gd name="connsiteX5" fmla="*/ 8544910 w 9144000"/>
              <a:gd name="connsiteY5" fmla="*/ 4075431 h 4768369"/>
              <a:gd name="connsiteX6" fmla="*/ 3484179 w 9144000"/>
              <a:gd name="connsiteY6" fmla="*/ 4595135 h 4768369"/>
              <a:gd name="connsiteX7" fmla="*/ 228600 w 9144000"/>
              <a:gd name="connsiteY7" fmla="*/ 4086037 h 4768369"/>
              <a:gd name="connsiteX8" fmla="*/ 15766 w 9144000"/>
              <a:gd name="connsiteY8" fmla="*/ 501142 h 4768369"/>
              <a:gd name="connsiteX9" fmla="*/ 0 w 9144000"/>
              <a:gd name="connsiteY9" fmla="*/ 238633 h 4768369"/>
              <a:gd name="connsiteX0" fmla="*/ 0 w 9144000"/>
              <a:gd name="connsiteY0" fmla="*/ 238633 h 4768369"/>
              <a:gd name="connsiteX1" fmla="*/ 3767959 w 9144000"/>
              <a:gd name="connsiteY1" fmla="*/ 0 h 4768369"/>
              <a:gd name="connsiteX2" fmla="*/ 6889531 w 9144000"/>
              <a:gd name="connsiteY2" fmla="*/ 461542 h 4768369"/>
              <a:gd name="connsiteX3" fmla="*/ 9144000 w 9144000"/>
              <a:gd name="connsiteY3" fmla="*/ 238633 h 4768369"/>
              <a:gd name="connsiteX4" fmla="*/ 8899634 w 9144000"/>
              <a:gd name="connsiteY4" fmla="*/ 2044344 h 4768369"/>
              <a:gd name="connsiteX5" fmla="*/ 9144000 w 9144000"/>
              <a:gd name="connsiteY5" fmla="*/ 4393617 h 4768369"/>
              <a:gd name="connsiteX6" fmla="*/ 8544910 w 9144000"/>
              <a:gd name="connsiteY6" fmla="*/ 4075431 h 4768369"/>
              <a:gd name="connsiteX7" fmla="*/ 3484179 w 9144000"/>
              <a:gd name="connsiteY7" fmla="*/ 4595135 h 4768369"/>
              <a:gd name="connsiteX8" fmla="*/ 228600 w 9144000"/>
              <a:gd name="connsiteY8" fmla="*/ 4086037 h 4768369"/>
              <a:gd name="connsiteX9" fmla="*/ 15766 w 9144000"/>
              <a:gd name="connsiteY9" fmla="*/ 501142 h 4768369"/>
              <a:gd name="connsiteX10" fmla="*/ 0 w 9144000"/>
              <a:gd name="connsiteY10" fmla="*/ 238633 h 4768369"/>
              <a:gd name="connsiteX0" fmla="*/ 0 w 9144000"/>
              <a:gd name="connsiteY0" fmla="*/ 238633 h 4768369"/>
              <a:gd name="connsiteX1" fmla="*/ 2617076 w 9144000"/>
              <a:gd name="connsiteY1" fmla="*/ 352639 h 4768369"/>
              <a:gd name="connsiteX2" fmla="*/ 3767959 w 9144000"/>
              <a:gd name="connsiteY2" fmla="*/ 0 h 4768369"/>
              <a:gd name="connsiteX3" fmla="*/ 6889531 w 9144000"/>
              <a:gd name="connsiteY3" fmla="*/ 461542 h 4768369"/>
              <a:gd name="connsiteX4" fmla="*/ 9144000 w 9144000"/>
              <a:gd name="connsiteY4" fmla="*/ 238633 h 4768369"/>
              <a:gd name="connsiteX5" fmla="*/ 8899634 w 9144000"/>
              <a:gd name="connsiteY5" fmla="*/ 2044344 h 4768369"/>
              <a:gd name="connsiteX6" fmla="*/ 9144000 w 9144000"/>
              <a:gd name="connsiteY6" fmla="*/ 4393617 h 4768369"/>
              <a:gd name="connsiteX7" fmla="*/ 8544910 w 9144000"/>
              <a:gd name="connsiteY7" fmla="*/ 4075431 h 4768369"/>
              <a:gd name="connsiteX8" fmla="*/ 3484179 w 9144000"/>
              <a:gd name="connsiteY8" fmla="*/ 4595135 h 4768369"/>
              <a:gd name="connsiteX9" fmla="*/ 228600 w 9144000"/>
              <a:gd name="connsiteY9" fmla="*/ 4086037 h 4768369"/>
              <a:gd name="connsiteX10" fmla="*/ 15766 w 9144000"/>
              <a:gd name="connsiteY10" fmla="*/ 501142 h 4768369"/>
              <a:gd name="connsiteX11" fmla="*/ 0 w 9144000"/>
              <a:gd name="connsiteY11" fmla="*/ 238633 h 4768369"/>
              <a:gd name="connsiteX0" fmla="*/ 0 w 9144000"/>
              <a:gd name="connsiteY0" fmla="*/ 238633 h 4930220"/>
              <a:gd name="connsiteX1" fmla="*/ 2617076 w 9144000"/>
              <a:gd name="connsiteY1" fmla="*/ 352639 h 4930220"/>
              <a:gd name="connsiteX2" fmla="*/ 3767959 w 9144000"/>
              <a:gd name="connsiteY2" fmla="*/ 0 h 4930220"/>
              <a:gd name="connsiteX3" fmla="*/ 6889531 w 9144000"/>
              <a:gd name="connsiteY3" fmla="*/ 461542 h 4930220"/>
              <a:gd name="connsiteX4" fmla="*/ 9144000 w 9144000"/>
              <a:gd name="connsiteY4" fmla="*/ 238633 h 4930220"/>
              <a:gd name="connsiteX5" fmla="*/ 8899634 w 9144000"/>
              <a:gd name="connsiteY5" fmla="*/ 2044344 h 4930220"/>
              <a:gd name="connsiteX6" fmla="*/ 9144000 w 9144000"/>
              <a:gd name="connsiteY6" fmla="*/ 4393617 h 4930220"/>
              <a:gd name="connsiteX7" fmla="*/ 8544910 w 9144000"/>
              <a:gd name="connsiteY7" fmla="*/ 4075431 h 4930220"/>
              <a:gd name="connsiteX8" fmla="*/ 4748048 w 9144000"/>
              <a:gd name="connsiteY8" fmla="*/ 4843603 h 4930220"/>
              <a:gd name="connsiteX9" fmla="*/ 3484179 w 9144000"/>
              <a:gd name="connsiteY9" fmla="*/ 4595135 h 4930220"/>
              <a:gd name="connsiteX10" fmla="*/ 228600 w 9144000"/>
              <a:gd name="connsiteY10" fmla="*/ 4086037 h 4930220"/>
              <a:gd name="connsiteX11" fmla="*/ 15766 w 9144000"/>
              <a:gd name="connsiteY11" fmla="*/ 501142 h 4930220"/>
              <a:gd name="connsiteX12" fmla="*/ 0 w 9144000"/>
              <a:gd name="connsiteY12" fmla="*/ 238633 h 493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4930220">
                <a:moveTo>
                  <a:pt x="0" y="238633"/>
                </a:moveTo>
                <a:lnTo>
                  <a:pt x="2617076" y="352639"/>
                </a:lnTo>
                <a:lnTo>
                  <a:pt x="3767959" y="0"/>
                </a:lnTo>
                <a:lnTo>
                  <a:pt x="6889531" y="461542"/>
                </a:lnTo>
                <a:lnTo>
                  <a:pt x="9144000" y="238633"/>
                </a:lnTo>
                <a:lnTo>
                  <a:pt x="8899634" y="2044344"/>
                </a:lnTo>
                <a:lnTo>
                  <a:pt x="9144000" y="4393617"/>
                </a:lnTo>
                <a:lnTo>
                  <a:pt x="8544910" y="4075431"/>
                </a:lnTo>
                <a:cubicBezTo>
                  <a:pt x="7977351" y="4075234"/>
                  <a:pt x="5591503" y="4756986"/>
                  <a:pt x="4748048" y="4843603"/>
                </a:cubicBezTo>
                <a:cubicBezTo>
                  <a:pt x="3904593" y="4930220"/>
                  <a:pt x="4237420" y="4721396"/>
                  <a:pt x="3484179" y="4595135"/>
                </a:cubicBezTo>
                <a:cubicBezTo>
                  <a:pt x="2730938" y="4468874"/>
                  <a:pt x="806669" y="4768369"/>
                  <a:pt x="228600" y="4086037"/>
                </a:cubicBezTo>
                <a:lnTo>
                  <a:pt x="15766" y="501142"/>
                </a:lnTo>
                <a:lnTo>
                  <a:pt x="0" y="238633"/>
                </a:lnTo>
                <a:close/>
              </a:path>
            </a:pathLst>
          </a:custGeom>
          <a:solidFill>
            <a:schemeClr val="tx1">
              <a:alpha val="44000"/>
            </a:schemeClr>
          </a:solidFill>
        </p:spPr>
        <p:txBody>
          <a:bodyPr wrap="square">
            <a:spAutoFit/>
          </a:bodyPr>
          <a:lstStyle/>
          <a:p>
            <a:pPr algn="ct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التَّائِبِينَ.</a:t>
            </a:r>
          </a:p>
          <a:p>
            <a:pPr algn="ctr" rtl="1"/>
            <a:endParaRPr lang="en-US"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 xmlns:p14="http://schemas.microsoft.com/office/powerpoint/2010/main" val="23859743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 xmlns:p14="http://schemas.microsoft.com/office/powerpoint/2010/main" val="2043441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50912" y="420216"/>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36512" y="1782300"/>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36512" y="4049777"/>
            <a:ext cx="9144000" cy="1323439"/>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85720" y="381000"/>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56718"/>
            <a:ext cx="9144000" cy="1938992"/>
          </a:xfrm>
          <a:prstGeom prst="rect">
            <a:avLst/>
          </a:prstGeom>
          <a:solidFill>
            <a:schemeClr val="accent6">
              <a:lumMod val="75000"/>
              <a:alpha val="22000"/>
            </a:schemeClr>
          </a:solidFill>
          <a:ln>
            <a:noFill/>
          </a:ln>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920709"/>
            <a:ext cx="9144000" cy="2246769"/>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28610" y="22860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42626"/>
            <a:ext cx="9144000"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ءَالِهِ وَصَحْبِهِ.</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545090"/>
            <a:ext cx="9144000" cy="1384995"/>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95400" y="382305"/>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899697"/>
            <a:ext cx="9144032" cy="1754326"/>
          </a:xfrm>
          <a:prstGeom prst="rect">
            <a:avLst/>
          </a:prstGeom>
          <a:solidFill>
            <a:schemeClr val="accent6">
              <a:lumMod val="50000"/>
              <a:alpha val="27000"/>
            </a:schemeClr>
          </a:solidFill>
        </p:spPr>
        <p:txBody>
          <a:bodyPr wrap="square">
            <a:spAutoFit/>
          </a:bodyPr>
          <a:lstStyle/>
          <a:p>
            <a:pPr algn="ctr" rtl="1"/>
            <a:r>
              <a:rPr lang="ar-SA" sz="5400" b="1" dirty="0" smtClean="0">
                <a:solidFill>
                  <a:srgbClr val="FFFF00"/>
                </a:solidFill>
                <a:effectLst>
                  <a:glow rad="63500">
                    <a:schemeClr val="tx1">
                      <a:alpha val="40000"/>
                    </a:schemeClr>
                  </a:glow>
                </a:effectLst>
                <a:cs typeface="Traditional Arabic" pitchFamily="2" charset="-78"/>
              </a:rPr>
              <a:t>ي</a:t>
            </a:r>
            <a:r>
              <a:rPr lang="ar-DZ" sz="5400" b="1" dirty="0" smtClean="0">
                <a:solidFill>
                  <a:srgbClr val="FFFF00"/>
                </a:solidFill>
                <a:effectLst>
                  <a:glow rad="63500">
                    <a:schemeClr val="tx1">
                      <a:alpha val="40000"/>
                    </a:schemeClr>
                  </a:glow>
                </a:effectLst>
                <a:cs typeface="Traditional Arabic" pitchFamily="2" charset="-78"/>
              </a:rPr>
              <a:t>أَيُّهَا الَّذِينَ آَمَنُوا اتَّقُوا اللهَ حَقَّ تُقَاتِهِ وَلَا تَمُوتُنَّ إِلا</a:t>
            </a:r>
            <a:r>
              <a:rPr lang="ar-SA" sz="5400" b="1" dirty="0" smtClean="0">
                <a:solidFill>
                  <a:srgbClr val="FFFF00"/>
                </a:solidFill>
                <a:effectLst>
                  <a:glow rad="63500">
                    <a:schemeClr val="tx1">
                      <a:alpha val="40000"/>
                    </a:schemeClr>
                  </a:glow>
                </a:effectLst>
                <a:cs typeface="Traditional Arabic" pitchFamily="2" charset="-78"/>
              </a:rPr>
              <a:t>َّ</a:t>
            </a:r>
            <a:r>
              <a:rPr lang="ar-DZ" sz="5400" b="1" dirty="0" smtClean="0">
                <a:solidFill>
                  <a:srgbClr val="FFFF00"/>
                </a:solidFill>
                <a:effectLst>
                  <a:glow rad="63500">
                    <a:schemeClr val="tx1">
                      <a:alpha val="40000"/>
                    </a:schemeClr>
                  </a:glow>
                </a:effectLst>
                <a:cs typeface="Traditional Arabic" pitchFamily="2" charset="-78"/>
              </a:rPr>
              <a:t> وَأَنْتُمْ مُسْلِمُونَ</a:t>
            </a:r>
            <a:endParaRPr lang="en-US" sz="5400" b="1" dirty="0">
              <a:solidFill>
                <a:srgbClr val="FFFF00"/>
              </a:solidFill>
              <a:effectLst>
                <a:glow rad="63500">
                  <a:schemeClr val="tx1">
                    <a:alpha val="40000"/>
                  </a:schemeClr>
                </a:glow>
              </a:effectLst>
              <a:cs typeface="Traditional Arabic" pitchFamily="2" charset="-78"/>
            </a:endParaRPr>
          </a:p>
        </p:txBody>
      </p:sp>
      <p:sp>
        <p:nvSpPr>
          <p:cNvPr id="5" name="TextBox 4"/>
          <p:cNvSpPr txBox="1"/>
          <p:nvPr/>
        </p:nvSpPr>
        <p:spPr>
          <a:xfrm>
            <a:off x="0" y="4390072"/>
            <a:ext cx="9144000" cy="1631216"/>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Wahai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orang-orang</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beriman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sebenar-benar</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taqwa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jangan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sekali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-kali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melainkan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dalam</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keadaan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Islam.</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21030" y="242645"/>
            <a:ext cx="8399442"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tahrim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6</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3681606"/>
            <a:ext cx="9144000" cy="3046988"/>
          </a:xfrm>
          <a:prstGeom prst="rect">
            <a:avLst/>
          </a:prstGeom>
          <a:solidFill>
            <a:srgbClr val="00B0F0">
              <a:alpha val="4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orang-orang</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peliharalah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keluarga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bahan-bahan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bakarannya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batu</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berhala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dijaga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dikawal</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malaikat-malaikat</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keras</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kasar</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layanannya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menderhaka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diperintahkanNya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tetap</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diperintahkan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5" name="Rectangle 4"/>
          <p:cNvSpPr/>
          <p:nvPr/>
        </p:nvSpPr>
        <p:spPr>
          <a:xfrm>
            <a:off x="0" y="1336700"/>
            <a:ext cx="9144000" cy="2308324"/>
          </a:xfrm>
          <a:prstGeom prst="rect">
            <a:avLst/>
          </a:prstGeom>
          <a:solidFill>
            <a:schemeClr val="accent6">
              <a:lumMod val="50000"/>
              <a:alpha val="18000"/>
            </a:schemeClr>
          </a:solidFill>
        </p:spPr>
        <p:txBody>
          <a:bodyPr wrap="square">
            <a:spAutoFit/>
          </a:bodyPr>
          <a:lstStyle/>
          <a:p>
            <a:pPr algn="ctr" rtl="1"/>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قُوا أَنْفُسَكُمْ وَأَهْلِيكُمْ نَارًا وَقُودُهَا النَّاسُ وَالْحِجَارَةُ عَلَيْهَا مَلاَئِكَةٌ غِلَاظٌ شِدَادٌ لاَ يَعْصُونَ اللهَ مَا أَمَرَهُمْ وَيَفْعَلُونَ مَا يُؤْمَرُونَ.</a:t>
            </a:r>
            <a:endParaRPr lang="ar-DZ"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ectangle 1"/>
          <p:cNvSpPr>
            <a:spLocks noChangeArrowheads="1"/>
          </p:cNvSpPr>
          <p:nvPr/>
        </p:nvSpPr>
        <p:spPr bwMode="auto">
          <a:xfrm>
            <a:off x="1130754" y="2824862"/>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1520" y="260648"/>
            <a:ext cx="8424936" cy="523220"/>
          </a:xfrm>
          <a:prstGeom prst="rect">
            <a:avLst/>
          </a:prstGeom>
        </p:spPr>
        <p:txBody>
          <a:bodyPr wrap="squar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Renungan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ayat</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899592" y="1124744"/>
            <a:ext cx="7215238" cy="1847056"/>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Bersungguh-sungguhlah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menjaga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keluarga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perbuatan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menghumbankan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api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neraka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838200" y="2937520"/>
            <a:ext cx="7194720" cy="1558280"/>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mempelajari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mengikuti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jalan-jalan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melindungi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terkena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sentuhan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api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neraka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827584" y="4437112"/>
            <a:ext cx="7226071" cy="2420888"/>
          </a:xfrm>
          <a:prstGeom prst="snip2SameRect">
            <a:avLst>
              <a:gd name="adj1" fmla="val 8485"/>
              <a:gd name="adj2" fmla="val 9546"/>
            </a:avLst>
          </a:prstGeom>
          <a:solidFill>
            <a:schemeClr val="accent2"/>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Bersemangat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memperbanyakan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ketaatan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mudah-mudahan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Ramadan kali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terbaik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sebelum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mengadap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s.w.t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 xmlns:p14="http://schemas.microsoft.com/office/powerpoint/2010/main" val="382313130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 xmlns:p14="http://schemas.microsoft.com/office/powerpoint/2010/main" val="11735110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solidFill>
            <a:schemeClr val="accent1">
              <a:alpha val="58000"/>
            </a:schemeClr>
          </a:solidFill>
        </p:spPr>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a:solidFill>
            <a:schemeClr val="accent6">
              <a:lumMod val="75000"/>
              <a:alpha val="46000"/>
            </a:schemeClr>
          </a:solidFill>
        </p:spPr>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 xmlns:p14="http://schemas.microsoft.com/office/powerpoint/2010/main" val="10553895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a:solidFill>
            <a:schemeClr val="accent6">
              <a:lumMod val="75000"/>
              <a:alpha val="40000"/>
            </a:schemeClr>
          </a:solidFill>
        </p:spPr>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a:solidFill>
            <a:schemeClr val="accent1">
              <a:alpha val="43000"/>
            </a:schemeClr>
          </a:solidFill>
        </p:spPr>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 xmlns:p14="http://schemas.microsoft.com/office/powerpoint/2010/main" val="5114986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a:solidFill>
            <a:schemeClr val="accent6">
              <a:lumMod val="75000"/>
              <a:alpha val="40000"/>
            </a:schemeClr>
          </a:solidFill>
        </p:spPr>
        <p:txBody>
          <a:bodyPr wrap="square">
            <a:spAutoFit/>
          </a:bodyPr>
          <a:lstStyle/>
          <a:p>
            <a:pPr algn="ctr" rtl="1"/>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إِنَّكَ عَفُوٌّ كَرِيْمٌ تُحِبُّ الْعَفْوَ فَاعْفُ عَنَّا، وَعَنْ وَالِدِيْنَا وَعَنْ جَمِيْعِ الْمُسْلِمِيْنَ وَالْمُسْلِمَاتِ وَالْمُؤْمِنِيْنَ وَالْمُؤْمِنَاتِ </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بِرَحْمَتِكَ </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يَا أَرْحَمَ الرَّاحِمِيْنَ.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975447"/>
            <a:ext cx="8712968" cy="1938992"/>
          </a:xfrm>
          <a:prstGeom prst="rect">
            <a:avLst/>
          </a:prstGeom>
          <a:solidFill>
            <a:schemeClr val="accent1">
              <a:alpha val="43000"/>
            </a:schemeClr>
          </a:solidFill>
        </p:spPr>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Pengampun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Ampunkanlah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dosa-dosa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kedua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ibu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bapa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samaada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lelaki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perempuan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Penyayang</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 xmlns:p14="http://schemas.microsoft.com/office/powerpoint/2010/main" val="724626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 xmlns:p14="http://schemas.microsoft.com/office/powerpoint/2010/main" val="580876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 xmlns:p14="http://schemas.microsoft.com/office/powerpoint/2010/main" val="3900529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693866"/>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rtl="1">
              <a:defRPr/>
            </a:pPr>
            <a:r>
              <a:rPr lang="ar-SA"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en-US"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 xmlns:p14="http://schemas.microsoft.com/office/powerpoint/2010/main" val="2694539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964447"/>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820959"/>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390663"/>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 xmlns:p14="http://schemas.microsoft.com/office/powerpoint/2010/main" val="4345818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5496" y="1170344"/>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 xmlns:p14="http://schemas.microsoft.com/office/powerpoint/2010/main" val="3669705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20000"/>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44187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66696" y="381000"/>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970400"/>
            <a:ext cx="9144000" cy="1938992"/>
          </a:xfrm>
          <a:prstGeom prst="rect">
            <a:avLst/>
          </a:prstGeom>
          <a:solidFill>
            <a:schemeClr val="accent6">
              <a:lumMod val="50000"/>
              <a:alpha val="27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397186"/>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28610" y="242115"/>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29034"/>
            <a:ext cx="9144000"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ءَالِهِ وَصَحْبِهِ.</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558605"/>
            <a:ext cx="9144000" cy="1384995"/>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95400" y="382305"/>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899697"/>
            <a:ext cx="9144032" cy="1754326"/>
          </a:xfrm>
          <a:prstGeom prst="rect">
            <a:avLst/>
          </a:prstGeom>
          <a:solidFill>
            <a:schemeClr val="accent6">
              <a:lumMod val="50000"/>
              <a:alpha val="27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imes New Roman"/>
                <a:ea typeface="Calibri"/>
                <a:cs typeface="Traditional Arabic"/>
              </a:rPr>
              <a:t>يَا أَيُّهَا الَّذِينَ آمَنُوا اتَّقُوا اللَّهَ وَابْتَغُوا إِلَيْهِ الْوَسِيلَةَ وَجَاهِدُوا فِي سَبِيلِهِ لَعَلَّكُمْ تُفْلِحُونَ </a:t>
            </a:r>
            <a:endParaRPr lang="en-US"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861048"/>
            <a:ext cx="9144000" cy="2400657"/>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Wahai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orang-orang</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beriman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carilah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boleh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menyampaikan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mematuhi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perintahNya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meninggalkan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laranganNya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berjuanglah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jalan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untuk</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menegakkan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Islam)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supaya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beroleh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kejayaan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9964"/>
            <a:ext cx="9144000" cy="68480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2483768" y="4253077"/>
            <a:ext cx="4524404" cy="1840219"/>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Mengisi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waktu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dengan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amalan-amalan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terbaik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sebagai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bekalan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kebahagiaan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akhirat</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4" name="Pentagon 3"/>
          <p:cNvSpPr/>
          <p:nvPr/>
        </p:nvSpPr>
        <p:spPr>
          <a:xfrm>
            <a:off x="539552" y="2204864"/>
            <a:ext cx="6257491" cy="1512168"/>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Renung</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bersyukur</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Taala</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Rectangle 4"/>
          <p:cNvSpPr/>
          <p:nvPr/>
        </p:nvSpPr>
        <p:spPr>
          <a:xfrm>
            <a:off x="2051720" y="476672"/>
            <a:ext cx="5112568" cy="553998"/>
          </a:xfrm>
          <a:prstGeom prst="rect">
            <a:avLst/>
          </a:prstGeom>
        </p:spPr>
        <p:txBody>
          <a:bodyPr wrap="square">
            <a:spAutoFit/>
          </a:bodyPr>
          <a:lstStyle/>
          <a:p>
            <a:pPr algn="ctr"/>
            <a:endParaRPr lang="ms-MY" sz="3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971397" y="476672"/>
            <a:ext cx="7456593" cy="553998"/>
          </a:xfrm>
          <a:prstGeom prst="rect">
            <a:avLst/>
          </a:prstGeom>
        </p:spPr>
        <p:txBody>
          <a:bodyPr wrap="none">
            <a:spAutoFit/>
          </a:bodyPr>
          <a:lstStyle/>
          <a:p>
            <a:pPr lvl="0" algn="ctr">
              <a:defRPr/>
            </a:pP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Anugerah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waktu</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siang</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dan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malam</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endParaRPr lang="en-US" sz="3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1606</Words>
  <Application>Microsoft Office PowerPoint</Application>
  <PresentationFormat>On-screen Show (4:3)</PresentationFormat>
  <Paragraphs>136</Paragraphs>
  <Slides>42</Slides>
  <Notes>0</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Dell</cp:lastModifiedBy>
  <cp:revision>9</cp:revision>
  <dcterms:created xsi:type="dcterms:W3CDTF">2015-07-07T04:36:03Z</dcterms:created>
  <dcterms:modified xsi:type="dcterms:W3CDTF">2015-07-09T19:40:20Z</dcterms:modified>
</cp:coreProperties>
</file>